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BE39A-32AC-4DB9-8A2E-482D1824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44F67E-DF80-41AF-8B0A-12FF24D4A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2B5FF-E73E-4FBC-B8B4-9807A4FD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41552-9608-4AB2-8729-3E5DFD40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0432F-4BF4-46DA-BE2D-4BA9E518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9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BBFF5-936B-46D6-8A30-6725BF9E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147D3A-A6AD-4D80-9943-D76126662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486B5-F426-4A52-9D40-3CA2F986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9DC8D-57DB-4AB9-BB33-B279EAFF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92030-C7E9-481B-BE60-46FA125B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E845B9-CFE7-46AE-BDAA-A1A452323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6629A8-5146-4290-AC57-540349732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172A9-8B21-4151-8877-46A93D75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A10DC-B286-4710-B4AD-DB3A6C2E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7B773-FA72-4D14-BAB0-A5949388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01DA3-0B29-4D07-93D0-E1AB067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FAE48-9B07-44BD-AAC5-22036B75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C06C3-43F6-4A21-869D-815D7F76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59BCC-8B67-414C-91F0-55B03364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451DC-2475-4E44-8801-A0D04EFF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7B36E-BF9C-4B24-A700-5F31DF73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3D381-9FA5-4BBA-83C4-040881AA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77796-8DF2-4B26-9A0F-CFA36DA2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353F8-79AA-4914-93D8-53EEF098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B4932-F4C8-4C81-BEB2-EF4912A0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7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F90DD-5084-45BC-A7E3-E7AA6F69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D595F-7558-4100-BBD5-4562D0887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4B1638-0607-4F65-91A8-E95B078F1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197D17-C0F2-4E85-963C-DAAEB38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94942-4B95-4B81-A2C5-B9AAA2AD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FBACD-D849-4347-B1DA-5C6014BA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8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5CEC7-6304-435D-98B0-639955E7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C5F0E5-A6BD-4C59-ACF4-CD1EBCBF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B28BCF-3F94-475E-9D34-441F4D95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7AA5CD-59E3-41BA-8D27-5C6717EDC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BEE643-C228-4AE5-9B67-6C4D9B8F9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7C0C0C-A273-449F-A8A9-6626D1C6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68D801-E999-4508-9F37-5DE3F4C6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091734-10D7-4775-81B8-6BED6E7B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1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B95F2-4530-4B18-97C8-81D62DF4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7C1336-44D0-446F-9F2D-F553F15B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5CCD8A-CAC1-4D31-AB87-445F5A6A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3431B9-1636-4283-BDE1-C516DB57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B02C3B-5389-4D38-AE09-A501D658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9AD6B1-2236-4471-B979-8D606C29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30B78B-FA3D-4193-BC43-97EF041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645F5-ECFC-468B-A278-8B65B351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F9EA2-23E9-4B56-9B80-5998F102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854886-5165-4129-ADCB-F47FC40DD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3E0948-62CE-48EE-BE4C-92AD42CE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EF1B9-E0A1-4133-BCC1-A21652AC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D43B23-4B1B-48EF-8769-0DAC0777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5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8D320-62BD-4E00-9D03-100E1570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3707FF-F07B-4B10-B377-DC436C09F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E02F9A-9188-4AB7-B729-4FDDAB108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1BCFF-2312-49DE-B175-0022F6DC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05AA8-6158-40C8-A7FE-0ACBD295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AD4B7-661B-41D0-8742-938FBFEB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5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77356-4178-45C8-89EC-025AA180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F15BA4-80BC-46EF-8FDF-10218591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D9146B-C309-4080-8906-7B794815B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A9DA-8BB1-4C80-8EC8-A9E06F482CF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D4956-82E7-428D-AEB9-45A784B32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29463-9C08-4AB6-90B2-A4C71983B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25E2-8F18-4998-9606-85FCADFEF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B3A76-9DE1-43FB-ABB3-86AD378C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221942"/>
            <a:ext cx="9081855" cy="99019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Здоровьесберегающие технологии в гимназии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54DC4D-572F-433A-8C0F-00E42C1B6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770485"/>
            <a:ext cx="10017601" cy="70133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Добавь здоровья!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28DFA-4C2F-4B12-8C4C-C0CAD7C903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xfrm>
            <a:off x="3278653" y="1204398"/>
            <a:ext cx="5634693" cy="44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5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85F716-82E4-4C1D-8F73-05E7D25B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399495"/>
            <a:ext cx="10998693" cy="577746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Физкультминутки</a:t>
            </a:r>
          </a:p>
          <a:p>
            <a:pPr marL="0" indent="0">
              <a:buNone/>
            </a:pPr>
            <a:r>
              <a:rPr lang="ru-RU" dirty="0"/>
              <a:t>На растягивание отделов позвоночника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Наклоны вперёд, назад, в сторону.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Голову – к подбородку, затем откидываем её максимально назад, потом к правому плечу, к левому.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Тянемся максимально вперёд (спина прямая), назад, в сторону, каждый раз возвращаясь в исходное положение – голова прямо.</a:t>
            </a:r>
          </a:p>
        </p:txBody>
      </p:sp>
    </p:spTree>
    <p:extLst>
      <p:ext uri="{BB962C8B-B14F-4D97-AF65-F5344CB8AC3E}">
        <p14:creationId xmlns:p14="http://schemas.microsoft.com/office/powerpoint/2010/main" val="37731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95A4B1-AF9F-4279-8D3F-2D28D48B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523783"/>
            <a:ext cx="10794506" cy="5670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Рефлексию на уроке можно совместить с пальчиковой гимнастикой.</a:t>
            </a:r>
          </a:p>
          <a:p>
            <a:pPr marL="0" indent="0">
              <a:buNone/>
            </a:pPr>
            <a:r>
              <a:rPr lang="ru-RU" dirty="0"/>
              <a:t>Совершая массажные движения вдоль пальцев рук, ребёнок отвечает на вопросы:</a:t>
            </a:r>
          </a:p>
          <a:p>
            <a:r>
              <a:rPr lang="ru-RU" dirty="0"/>
              <a:t>МИЗИНЕЦ. Какие знания, опыт я сегодня получил?</a:t>
            </a:r>
          </a:p>
          <a:p>
            <a:r>
              <a:rPr lang="ru-RU" dirty="0"/>
              <a:t>БЕЗЫМЯННЫЙ. Что я делал и чего достиг?</a:t>
            </a:r>
          </a:p>
          <a:p>
            <a:r>
              <a:rPr lang="ru-RU" dirty="0"/>
              <a:t>СРЕДНИЙ. Какое у меня настроение?</a:t>
            </a:r>
          </a:p>
          <a:p>
            <a:r>
              <a:rPr lang="ru-RU" dirty="0"/>
              <a:t>УКАЗАТЕЛЬНЫЙ. Кому я сегодня помог, чем порадовал, чему поспособствовал?</a:t>
            </a:r>
          </a:p>
          <a:p>
            <a:r>
              <a:rPr lang="ru-RU" dirty="0"/>
              <a:t>БОЛЬШОЙ. Что я сделал для своего здоровья? </a:t>
            </a:r>
          </a:p>
        </p:txBody>
      </p:sp>
    </p:spTree>
    <p:extLst>
      <p:ext uri="{BB962C8B-B14F-4D97-AF65-F5344CB8AC3E}">
        <p14:creationId xmlns:p14="http://schemas.microsoft.com/office/powerpoint/2010/main" val="308806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9B0419-2B94-45DE-BA0D-495D83DD8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435006"/>
            <a:ext cx="10812262" cy="574195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Наличие эмоциональных разрядок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Поговорка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Высказывание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Весёлое четверостишие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Юмористическая или поучительная картинка</a:t>
            </a:r>
          </a:p>
        </p:txBody>
      </p:sp>
    </p:spTree>
    <p:extLst>
      <p:ext uri="{BB962C8B-B14F-4D97-AF65-F5344CB8AC3E}">
        <p14:creationId xmlns:p14="http://schemas.microsoft.com/office/powerpoint/2010/main" val="151566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E1B653-A04B-4AAF-B852-C136E7C9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452761"/>
            <a:ext cx="10909917" cy="5724202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Важно!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Правильная поза ученика во время занятий за столом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Правильная рабочая поза при письме </a:t>
            </a:r>
          </a:p>
        </p:txBody>
      </p:sp>
    </p:spTree>
    <p:extLst>
      <p:ext uri="{BB962C8B-B14F-4D97-AF65-F5344CB8AC3E}">
        <p14:creationId xmlns:p14="http://schemas.microsoft.com/office/powerpoint/2010/main" val="307489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5E0F36-BE19-4F4B-B1A6-9AA8D690F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1562469"/>
            <a:ext cx="10634709" cy="461449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Положительные эмоции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Создание у детей положительной эмоциональной настроенности является обязательным условием правильно организованного учебного процесса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Положительные эмоции способны полностью снимать последствия отрицательных</a:t>
            </a:r>
          </a:p>
        </p:txBody>
      </p:sp>
    </p:spTree>
    <p:extLst>
      <p:ext uri="{BB962C8B-B14F-4D97-AF65-F5344CB8AC3E}">
        <p14:creationId xmlns:p14="http://schemas.microsoft.com/office/powerpoint/2010/main" val="308990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41BF37-8B65-455A-8B2B-455B532D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497150"/>
            <a:ext cx="10714608" cy="567981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Хочешь быть счастлив один день – </a:t>
            </a:r>
          </a:p>
          <a:p>
            <a:pPr algn="ctr">
              <a:buFontTx/>
              <a:buChar char="-"/>
            </a:pPr>
            <a:r>
              <a:rPr lang="ru-RU" dirty="0"/>
              <a:t>сходи в гости </a:t>
            </a:r>
          </a:p>
          <a:p>
            <a:pPr algn="ctr">
              <a:buFontTx/>
              <a:buChar char="-"/>
            </a:pPr>
            <a:r>
              <a:rPr lang="ru-RU" b="1" dirty="0"/>
              <a:t>Хочешь быть счастлив неделю – </a:t>
            </a:r>
          </a:p>
          <a:p>
            <a:pPr algn="ctr">
              <a:buFontTx/>
              <a:buChar char="-"/>
            </a:pPr>
            <a:r>
              <a:rPr lang="ru-RU" dirty="0"/>
              <a:t>женись </a:t>
            </a:r>
          </a:p>
          <a:p>
            <a:pPr algn="ctr">
              <a:buFontTx/>
              <a:buChar char="-"/>
            </a:pPr>
            <a:r>
              <a:rPr lang="ru-RU" b="1" dirty="0"/>
              <a:t>Хочешь быть счастлив месяц</a:t>
            </a:r>
          </a:p>
          <a:p>
            <a:pPr algn="ctr">
              <a:buFontTx/>
              <a:buChar char="-"/>
            </a:pPr>
            <a:r>
              <a:rPr lang="ru-RU" dirty="0"/>
              <a:t>Купи себе машину </a:t>
            </a:r>
          </a:p>
          <a:p>
            <a:pPr algn="ctr">
              <a:buFontTx/>
              <a:buChar char="-"/>
            </a:pPr>
            <a:r>
              <a:rPr lang="ru-RU" b="1" dirty="0"/>
              <a:t>Хочешь быть счастлив всю жизнь – </a:t>
            </a:r>
          </a:p>
          <a:p>
            <a:pPr algn="ctr">
              <a:buFontTx/>
              <a:buChar char="-"/>
            </a:pPr>
            <a:r>
              <a:rPr lang="ru-RU" b="1" i="1" dirty="0"/>
              <a:t>Будь здоров!</a:t>
            </a:r>
          </a:p>
        </p:txBody>
      </p:sp>
    </p:spTree>
    <p:extLst>
      <p:ext uri="{BB962C8B-B14F-4D97-AF65-F5344CB8AC3E}">
        <p14:creationId xmlns:p14="http://schemas.microsoft.com/office/powerpoint/2010/main" val="397661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2D7E5A-7760-49F2-9EFB-B654E385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710214"/>
            <a:ext cx="10794507" cy="54667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Урок должен: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Воспитывать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Стимулировать у детей желание жить, быть здоровыми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Учить их ощущать радость от каждого прожитого дня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Показывать им, что жизнь – это прекрасно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Вызывать у них позитивную самооценку </a:t>
            </a:r>
          </a:p>
        </p:txBody>
      </p:sp>
    </p:spTree>
    <p:extLst>
      <p:ext uri="{BB962C8B-B14F-4D97-AF65-F5344CB8AC3E}">
        <p14:creationId xmlns:p14="http://schemas.microsoft.com/office/powerpoint/2010/main" val="230980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AD61B6-2193-491F-A45A-DE1C4B617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337351"/>
            <a:ext cx="10989816" cy="5839612"/>
          </a:xfrm>
        </p:spPr>
        <p:txBody>
          <a:bodyPr/>
          <a:lstStyle/>
          <a:p>
            <a:r>
              <a:rPr lang="ru-RU" b="1" dirty="0"/>
              <a:t>Отличительные особенности здоровьесберегающих образовательных технологий: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Отсутствие назидательности и авторитарности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Элементы индивидуализации обучения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Наличие мотивации на здоровый образ жизни учителя и учеников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Интерес к учёбе, желание идти в школу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Наличие физкультминуток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Наличие гигиенического контроля </a:t>
            </a:r>
          </a:p>
        </p:txBody>
      </p:sp>
    </p:spTree>
    <p:extLst>
      <p:ext uri="{BB962C8B-B14F-4D97-AF65-F5344CB8AC3E}">
        <p14:creationId xmlns:p14="http://schemas.microsoft.com/office/powerpoint/2010/main" val="224312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D06806-F7C2-4DC8-9FFE-E533612D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550416"/>
            <a:ext cx="10750118" cy="562654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Основой </a:t>
            </a:r>
            <a:r>
              <a:rPr lang="ru-RU" b="1" dirty="0" err="1"/>
              <a:t>здоровьесберегающей</a:t>
            </a:r>
            <a:r>
              <a:rPr lang="ru-RU" b="1" dirty="0"/>
              <a:t> технологией</a:t>
            </a:r>
            <a:r>
              <a:rPr lang="ru-RU" dirty="0"/>
              <a:t> является соблюдение следующих принципов:</a:t>
            </a:r>
          </a:p>
        </p:txBody>
      </p:sp>
    </p:spTree>
    <p:extLst>
      <p:ext uri="{BB962C8B-B14F-4D97-AF65-F5344CB8AC3E}">
        <p14:creationId xmlns:p14="http://schemas.microsoft.com/office/powerpoint/2010/main" val="50034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7EB95C-B054-4916-9808-B9B50F6E2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470517"/>
            <a:ext cx="10847773" cy="570644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Принципы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Учёт возрастно-половых особенностей;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Учёт состояния здоровья ученика и его индивидуальных психофизических особенностей при выборе форм, методов и средств обучения;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Структурирование урока на три части в зависимости от уровня умственной работоспособности учащихся;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Использование здоровьесберегающих действий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98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9AE020-8BFE-4683-9592-79B8F435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550416"/>
            <a:ext cx="10785629" cy="56265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Здоровьесберегающие действия: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Оптимальная плотность урока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Чередование видов учебной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97953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2FDF60-FE66-4EB5-BCBA-5FBF0E15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435006"/>
            <a:ext cx="10838895" cy="574195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Оздоровительные моменты </a:t>
            </a:r>
          </a:p>
          <a:p>
            <a:pPr marL="0" indent="0" algn="ctr">
              <a:buNone/>
            </a:pPr>
            <a:r>
              <a:rPr lang="ru-RU" b="1" dirty="0"/>
              <a:t>на уроке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Физкультминутки, динамические паузы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Минутки релаксации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Дыхательная гимнастика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Массаж активных точек</a:t>
            </a:r>
          </a:p>
        </p:txBody>
      </p:sp>
    </p:spTree>
    <p:extLst>
      <p:ext uri="{BB962C8B-B14F-4D97-AF65-F5344CB8AC3E}">
        <p14:creationId xmlns:p14="http://schemas.microsoft.com/office/powerpoint/2010/main" val="13875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4C32D-E3FE-41A1-83B5-1C787BD3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pPr algn="ctr"/>
            <a:r>
              <a:rPr lang="ru-RU" b="1" dirty="0"/>
              <a:t>Тренажёр для глаз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2F2487-E0DB-40A8-BC61-BEEE8C978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481" y="1207362"/>
            <a:ext cx="8711037" cy="49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92E6-8AE6-489B-A9C5-B54A47CB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483"/>
          </a:xfrm>
        </p:spPr>
        <p:txBody>
          <a:bodyPr/>
          <a:lstStyle/>
          <a:p>
            <a:pPr algn="ctr"/>
            <a:r>
              <a:rPr lang="ru-RU" b="1" dirty="0" err="1"/>
              <a:t>Цветотерапия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B68F4-6850-486A-A9A2-5BB8D8BCD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473693"/>
            <a:ext cx="10972060" cy="470327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Игра – цветные сны </a:t>
            </a:r>
          </a:p>
          <a:p>
            <a:pPr marL="0" indent="0">
              <a:buNone/>
            </a:pPr>
            <a:r>
              <a:rPr lang="ru-RU" b="1" i="1" dirty="0"/>
              <a:t>Жёлтый</a:t>
            </a:r>
            <a:r>
              <a:rPr lang="ru-RU" dirty="0"/>
              <a:t> – </a:t>
            </a:r>
            <a:r>
              <a:rPr lang="ru-RU" i="1" dirty="0"/>
              <a:t>стимулирует умственную деятельность;</a:t>
            </a:r>
          </a:p>
          <a:p>
            <a:pPr marL="0" indent="0">
              <a:buNone/>
            </a:pPr>
            <a:r>
              <a:rPr lang="ru-RU" b="1" i="1" dirty="0"/>
              <a:t>Зелёный </a:t>
            </a:r>
            <a:r>
              <a:rPr lang="ru-RU" dirty="0"/>
              <a:t>– </a:t>
            </a:r>
            <a:r>
              <a:rPr lang="ru-RU" i="1" dirty="0"/>
              <a:t>умиротворяет, успокаивает;</a:t>
            </a:r>
          </a:p>
          <a:p>
            <a:pPr marL="0" indent="0">
              <a:buNone/>
            </a:pPr>
            <a:r>
              <a:rPr lang="ru-RU" b="1" i="1" dirty="0"/>
              <a:t>Голубой </a:t>
            </a:r>
            <a:r>
              <a:rPr lang="ru-RU" dirty="0"/>
              <a:t>– </a:t>
            </a:r>
            <a:r>
              <a:rPr lang="ru-RU" i="1" dirty="0"/>
              <a:t>снижает кровяное давление, успокаивает;</a:t>
            </a:r>
          </a:p>
          <a:p>
            <a:pPr marL="0" indent="0">
              <a:buNone/>
            </a:pPr>
            <a:r>
              <a:rPr lang="ru-RU" b="1" i="1" dirty="0"/>
              <a:t>Синий </a:t>
            </a:r>
            <a:r>
              <a:rPr lang="ru-RU" dirty="0"/>
              <a:t>– </a:t>
            </a:r>
            <a:r>
              <a:rPr lang="ru-RU" i="1" dirty="0"/>
              <a:t>располагает к серьёзности, строгости в поведении;</a:t>
            </a:r>
          </a:p>
          <a:p>
            <a:pPr marL="0" indent="0">
              <a:buNone/>
            </a:pPr>
            <a:r>
              <a:rPr lang="ru-RU" b="1" i="1" dirty="0"/>
              <a:t>Фиолетовый</a:t>
            </a:r>
            <a:r>
              <a:rPr lang="ru-RU" dirty="0"/>
              <a:t> – возбуждает деятельность сердца и лёгких, увеличивает сопротивляемость организма к простудным заболеваниям;</a:t>
            </a:r>
          </a:p>
          <a:p>
            <a:pPr marL="0" indent="0">
              <a:buNone/>
            </a:pPr>
            <a:r>
              <a:rPr lang="ru-RU" b="1" i="1" dirty="0"/>
              <a:t>Чёрный</a:t>
            </a:r>
            <a:r>
              <a:rPr lang="ru-RU" dirty="0"/>
              <a:t> </a:t>
            </a:r>
            <a:r>
              <a:rPr lang="ru-RU" i="1" dirty="0"/>
              <a:t>в небольшой дозе – сосредотачивает внимание  </a:t>
            </a:r>
          </a:p>
        </p:txBody>
      </p:sp>
    </p:spTree>
    <p:extLst>
      <p:ext uri="{BB962C8B-B14F-4D97-AF65-F5344CB8AC3E}">
        <p14:creationId xmlns:p14="http://schemas.microsoft.com/office/powerpoint/2010/main" val="1150189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409</Words>
  <Application>Microsoft Office PowerPoint</Application>
  <PresentationFormat>Широкоэкранный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Здоровьесберегающие технологии в гимназии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Тренажёр для глаз </vt:lpstr>
      <vt:lpstr>Цветотерапия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гимназии </dc:title>
  <dc:creator>Пользователь</dc:creator>
  <cp:lastModifiedBy>Пользователь</cp:lastModifiedBy>
  <cp:revision>24</cp:revision>
  <dcterms:created xsi:type="dcterms:W3CDTF">2024-04-01T05:39:10Z</dcterms:created>
  <dcterms:modified xsi:type="dcterms:W3CDTF">2024-04-01T07:47:09Z</dcterms:modified>
</cp:coreProperties>
</file>